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74"/>
  </p:normalViewPr>
  <p:slideViewPr>
    <p:cSldViewPr snapToObjects="1">
      <p:cViewPr varScale="1">
        <p:scale>
          <a:sx n="131" d="100"/>
          <a:sy n="131" d="100"/>
        </p:scale>
        <p:origin x="376"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tiff>
</file>

<file path=ppt/media/image2.jpg>
</file>

<file path=ppt/media/image3.tiff>
</file>

<file path=ppt/media/image4.png>
</file>

<file path=ppt/media/image5.jpeg>
</file>

<file path=ppt/media/image6.png>
</file>

<file path=ppt/media/image7.jpeg>
</file>

<file path=ppt/media/image8.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5C75A086-7BEB-954C-9122-8DCEB0EB229A}" type="datetimeFigureOut">
              <a:rPr lang="en-US" smtClean="0"/>
              <a:t>2/5/21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CBB636-C268-014F-B164-472EBA5FFA9D}" type="slidenum">
              <a:rPr lang="en-US" smtClean="0"/>
              <a:t>‹#›</a:t>
            </a:fld>
            <a:endParaRPr lang="en-US"/>
          </a:p>
        </p:txBody>
      </p:sp>
    </p:spTree>
    <p:extLst>
      <p:ext uri="{BB962C8B-B14F-4D97-AF65-F5344CB8AC3E}">
        <p14:creationId xmlns:p14="http://schemas.microsoft.com/office/powerpoint/2010/main" val="8647067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C75A086-7BEB-954C-9122-8DCEB0EB229A}" type="datetimeFigureOut">
              <a:rPr lang="en-US" smtClean="0"/>
              <a:t>2/5/21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CBB636-C268-014F-B164-472EBA5FFA9D}" type="slidenum">
              <a:rPr lang="en-US" smtClean="0"/>
              <a:t>‹#›</a:t>
            </a:fld>
            <a:endParaRPr lang="en-US"/>
          </a:p>
        </p:txBody>
      </p:sp>
    </p:spTree>
    <p:extLst>
      <p:ext uri="{BB962C8B-B14F-4D97-AF65-F5344CB8AC3E}">
        <p14:creationId xmlns:p14="http://schemas.microsoft.com/office/powerpoint/2010/main" val="20129200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C75A086-7BEB-954C-9122-8DCEB0EB229A}" type="datetimeFigureOut">
              <a:rPr lang="en-US" smtClean="0"/>
              <a:t>2/5/21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CBB636-C268-014F-B164-472EBA5FFA9D}" type="slidenum">
              <a:rPr lang="en-US" smtClean="0"/>
              <a:t>‹#›</a:t>
            </a:fld>
            <a:endParaRPr lang="en-US"/>
          </a:p>
        </p:txBody>
      </p:sp>
    </p:spTree>
    <p:extLst>
      <p:ext uri="{BB962C8B-B14F-4D97-AF65-F5344CB8AC3E}">
        <p14:creationId xmlns:p14="http://schemas.microsoft.com/office/powerpoint/2010/main" val="5234293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5C75A086-7BEB-954C-9122-8DCEB0EB229A}" type="datetimeFigureOut">
              <a:rPr lang="en-US" smtClean="0"/>
              <a:t>2/5/21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CBB636-C268-014F-B164-472EBA5FFA9D}" type="slidenum">
              <a:rPr lang="en-US" smtClean="0"/>
              <a:t>‹#›</a:t>
            </a:fld>
            <a:endParaRPr lang="en-US"/>
          </a:p>
        </p:txBody>
      </p:sp>
    </p:spTree>
    <p:extLst>
      <p:ext uri="{BB962C8B-B14F-4D97-AF65-F5344CB8AC3E}">
        <p14:creationId xmlns:p14="http://schemas.microsoft.com/office/powerpoint/2010/main" val="39543059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5C75A086-7BEB-954C-9122-8DCEB0EB229A}" type="datetimeFigureOut">
              <a:rPr lang="en-US" smtClean="0"/>
              <a:t>2/5/21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7CBB636-C268-014F-B164-472EBA5FFA9D}" type="slidenum">
              <a:rPr lang="en-US" smtClean="0"/>
              <a:t>‹#›</a:t>
            </a:fld>
            <a:endParaRPr lang="en-US"/>
          </a:p>
        </p:txBody>
      </p:sp>
    </p:spTree>
    <p:extLst>
      <p:ext uri="{BB962C8B-B14F-4D97-AF65-F5344CB8AC3E}">
        <p14:creationId xmlns:p14="http://schemas.microsoft.com/office/powerpoint/2010/main" val="9691012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5C75A086-7BEB-954C-9122-8DCEB0EB229A}" type="datetimeFigureOut">
              <a:rPr lang="en-US" smtClean="0"/>
              <a:t>2/5/21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CBB636-C268-014F-B164-472EBA5FFA9D}" type="slidenum">
              <a:rPr lang="en-US" smtClean="0"/>
              <a:t>‹#›</a:t>
            </a:fld>
            <a:endParaRPr lang="en-US"/>
          </a:p>
        </p:txBody>
      </p:sp>
    </p:spTree>
    <p:extLst>
      <p:ext uri="{BB962C8B-B14F-4D97-AF65-F5344CB8AC3E}">
        <p14:creationId xmlns:p14="http://schemas.microsoft.com/office/powerpoint/2010/main" val="13403269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GB"/>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5C75A086-7BEB-954C-9122-8DCEB0EB229A}" type="datetimeFigureOut">
              <a:rPr lang="en-US" smtClean="0"/>
              <a:t>2/5/21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7CBB636-C268-014F-B164-472EBA5FFA9D}" type="slidenum">
              <a:rPr lang="en-US" smtClean="0"/>
              <a:t>‹#›</a:t>
            </a:fld>
            <a:endParaRPr lang="en-US"/>
          </a:p>
        </p:txBody>
      </p:sp>
    </p:spTree>
    <p:extLst>
      <p:ext uri="{BB962C8B-B14F-4D97-AF65-F5344CB8AC3E}">
        <p14:creationId xmlns:p14="http://schemas.microsoft.com/office/powerpoint/2010/main" val="414260796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5C75A086-7BEB-954C-9122-8DCEB0EB229A}" type="datetimeFigureOut">
              <a:rPr lang="en-US" smtClean="0"/>
              <a:t>2/5/21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7CBB636-C268-014F-B164-472EBA5FFA9D}" type="slidenum">
              <a:rPr lang="en-US" smtClean="0"/>
              <a:t>‹#›</a:t>
            </a:fld>
            <a:endParaRPr lang="en-US"/>
          </a:p>
        </p:txBody>
      </p:sp>
    </p:spTree>
    <p:extLst>
      <p:ext uri="{BB962C8B-B14F-4D97-AF65-F5344CB8AC3E}">
        <p14:creationId xmlns:p14="http://schemas.microsoft.com/office/powerpoint/2010/main" val="31147278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C75A086-7BEB-954C-9122-8DCEB0EB229A}" type="datetimeFigureOut">
              <a:rPr lang="en-US" smtClean="0"/>
              <a:t>2/5/21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7CBB636-C268-014F-B164-472EBA5FFA9D}" type="slidenum">
              <a:rPr lang="en-US" smtClean="0"/>
              <a:t>‹#›</a:t>
            </a:fld>
            <a:endParaRPr lang="en-US"/>
          </a:p>
        </p:txBody>
      </p:sp>
    </p:spTree>
    <p:extLst>
      <p:ext uri="{BB962C8B-B14F-4D97-AF65-F5344CB8AC3E}">
        <p14:creationId xmlns:p14="http://schemas.microsoft.com/office/powerpoint/2010/main" val="33752541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5C75A086-7BEB-954C-9122-8DCEB0EB229A}" type="datetimeFigureOut">
              <a:rPr lang="en-US" smtClean="0"/>
              <a:t>2/5/21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CBB636-C268-014F-B164-472EBA5FFA9D}" type="slidenum">
              <a:rPr lang="en-US" smtClean="0"/>
              <a:t>‹#›</a:t>
            </a:fld>
            <a:endParaRPr lang="en-US"/>
          </a:p>
        </p:txBody>
      </p:sp>
    </p:spTree>
    <p:extLst>
      <p:ext uri="{BB962C8B-B14F-4D97-AF65-F5344CB8AC3E}">
        <p14:creationId xmlns:p14="http://schemas.microsoft.com/office/powerpoint/2010/main" val="4615302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p:txBody>
          <a:bodyPr/>
          <a:lstStyle/>
          <a:p>
            <a:fld id="{5C75A086-7BEB-954C-9122-8DCEB0EB229A}" type="datetimeFigureOut">
              <a:rPr lang="en-US" smtClean="0"/>
              <a:t>2/5/21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7CBB636-C268-014F-B164-472EBA5FFA9D}" type="slidenum">
              <a:rPr lang="en-US" smtClean="0"/>
              <a:t>‹#›</a:t>
            </a:fld>
            <a:endParaRPr lang="en-US"/>
          </a:p>
        </p:txBody>
      </p:sp>
    </p:spTree>
    <p:extLst>
      <p:ext uri="{BB962C8B-B14F-4D97-AF65-F5344CB8AC3E}">
        <p14:creationId xmlns:p14="http://schemas.microsoft.com/office/powerpoint/2010/main" val="184374207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C75A086-7BEB-954C-9122-8DCEB0EB229A}" type="datetimeFigureOut">
              <a:rPr lang="en-US" smtClean="0"/>
              <a:t>2/5/21</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7CBB636-C268-014F-B164-472EBA5FFA9D}" type="slidenum">
              <a:rPr lang="en-US" smtClean="0"/>
              <a:t>‹#›</a:t>
            </a:fld>
            <a:endParaRPr lang="en-US"/>
          </a:p>
        </p:txBody>
      </p:sp>
    </p:spTree>
    <p:extLst>
      <p:ext uri="{BB962C8B-B14F-4D97-AF65-F5344CB8AC3E}">
        <p14:creationId xmlns:p14="http://schemas.microsoft.com/office/powerpoint/2010/main" val="333706284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image" Target="../media/image2.jpg"/><Relationship Id="rId7" Type="http://schemas.openxmlformats.org/officeDocument/2006/relationships/image" Target="../media/image6.png"/><Relationship Id="rId2" Type="http://schemas.openxmlformats.org/officeDocument/2006/relationships/image" Target="../media/image1.tiff"/><Relationship Id="rId1" Type="http://schemas.openxmlformats.org/officeDocument/2006/relationships/slideLayout" Target="../slideLayouts/slideLayout1.xml"/><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image" Target="../media/image3.tiff"/><Relationship Id="rId9"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707627B1-BF35-3F42-8EB8-206C7D5F552B}"/>
              </a:ext>
            </a:extLst>
          </p:cNvPr>
          <p:cNvPicPr>
            <a:picLocks noChangeAspect="1"/>
          </p:cNvPicPr>
          <p:nvPr/>
        </p:nvPicPr>
        <p:blipFill rotWithShape="1">
          <a:blip r:embed="rId2"/>
          <a:srcRect l="10283" t="4814" r="7164" b="12633"/>
          <a:stretch/>
        </p:blipFill>
        <p:spPr>
          <a:xfrm>
            <a:off x="6096000" y="476672"/>
            <a:ext cx="2808312" cy="2808312"/>
          </a:xfrm>
          <a:prstGeom prst="rect">
            <a:avLst/>
          </a:prstGeom>
          <a:ln>
            <a:solidFill>
              <a:schemeClr val="tx1"/>
            </a:solidFill>
          </a:ln>
        </p:spPr>
      </p:pic>
      <p:pic>
        <p:nvPicPr>
          <p:cNvPr id="7" name="Picture 6">
            <a:extLst>
              <a:ext uri="{FF2B5EF4-FFF2-40B4-BE49-F238E27FC236}">
                <a16:creationId xmlns:a16="http://schemas.microsoft.com/office/drawing/2014/main" id="{E64EE691-D0CE-EB4A-B610-9F983DD1FF2E}"/>
              </a:ext>
            </a:extLst>
          </p:cNvPr>
          <p:cNvPicPr>
            <a:picLocks noChangeAspect="1"/>
          </p:cNvPicPr>
          <p:nvPr/>
        </p:nvPicPr>
        <p:blipFill rotWithShape="1">
          <a:blip r:embed="rId3"/>
          <a:srcRect l="29289" t="16764" r="14461" b="8235"/>
          <a:stretch/>
        </p:blipFill>
        <p:spPr>
          <a:xfrm>
            <a:off x="8976320" y="476672"/>
            <a:ext cx="2808312" cy="2808312"/>
          </a:xfrm>
          <a:prstGeom prst="rect">
            <a:avLst/>
          </a:prstGeom>
          <a:ln>
            <a:solidFill>
              <a:schemeClr val="tx1"/>
            </a:solidFill>
          </a:ln>
        </p:spPr>
      </p:pic>
      <p:pic>
        <p:nvPicPr>
          <p:cNvPr id="8" name="Picture 7">
            <a:extLst>
              <a:ext uri="{FF2B5EF4-FFF2-40B4-BE49-F238E27FC236}">
                <a16:creationId xmlns:a16="http://schemas.microsoft.com/office/drawing/2014/main" id="{D650FC42-3163-F048-85C0-AF4927AA1295}"/>
              </a:ext>
            </a:extLst>
          </p:cNvPr>
          <p:cNvPicPr>
            <a:picLocks noChangeAspect="1"/>
          </p:cNvPicPr>
          <p:nvPr/>
        </p:nvPicPr>
        <p:blipFill rotWithShape="1">
          <a:blip r:embed="rId4"/>
          <a:srcRect l="15070" r="34430"/>
          <a:stretch/>
        </p:blipFill>
        <p:spPr>
          <a:xfrm>
            <a:off x="335360" y="3356992"/>
            <a:ext cx="2808312" cy="2808312"/>
          </a:xfrm>
          <a:prstGeom prst="rect">
            <a:avLst/>
          </a:prstGeom>
          <a:ln>
            <a:solidFill>
              <a:schemeClr val="tx1"/>
            </a:solidFill>
          </a:ln>
        </p:spPr>
      </p:pic>
      <p:pic>
        <p:nvPicPr>
          <p:cNvPr id="9" name="Picture 8">
            <a:extLst>
              <a:ext uri="{FF2B5EF4-FFF2-40B4-BE49-F238E27FC236}">
                <a16:creationId xmlns:a16="http://schemas.microsoft.com/office/drawing/2014/main" id="{AF899AE5-E19D-EF47-97A8-83468BD7F4D2}"/>
              </a:ext>
            </a:extLst>
          </p:cNvPr>
          <p:cNvPicPr>
            <a:picLocks noChangeAspect="1"/>
          </p:cNvPicPr>
          <p:nvPr/>
        </p:nvPicPr>
        <p:blipFill rotWithShape="1">
          <a:blip r:embed="rId5"/>
          <a:srcRect l="9817" t="10738" r="6601" b="5514"/>
          <a:stretch/>
        </p:blipFill>
        <p:spPr>
          <a:xfrm>
            <a:off x="335360" y="476672"/>
            <a:ext cx="2807005" cy="2807005"/>
          </a:xfrm>
          <a:prstGeom prst="rect">
            <a:avLst/>
          </a:prstGeom>
          <a:ln>
            <a:solidFill>
              <a:schemeClr val="tx1"/>
            </a:solidFill>
          </a:ln>
        </p:spPr>
      </p:pic>
      <p:pic>
        <p:nvPicPr>
          <p:cNvPr id="1026" name="Picture 2" descr="Data collected by the Jovian Infrared Auroral Mapper (JIRAM) instrument aboard NASA's Juno mission to Jupiter, shows the central cyclone at the planet's north pole and the eight cyclones that encircle it.">
            <a:extLst>
              <a:ext uri="{FF2B5EF4-FFF2-40B4-BE49-F238E27FC236}">
                <a16:creationId xmlns:a16="http://schemas.microsoft.com/office/drawing/2014/main" id="{56914BB3-15C4-514A-A25F-D54746574B33}"/>
              </a:ext>
            </a:extLst>
          </p:cNvPr>
          <p:cNvPicPr>
            <a:picLocks noChangeAspect="1" noChangeArrowheads="1"/>
          </p:cNvPicPr>
          <p:nvPr/>
        </p:nvPicPr>
        <p:blipFill rotWithShape="1">
          <a:blip r:embed="rId6">
            <a:extLst>
              <a:ext uri="{28A0092B-C50C-407E-A947-70E740481C1C}">
                <a14:useLocalDpi xmlns:a14="http://schemas.microsoft.com/office/drawing/2010/main" val="0"/>
              </a:ext>
            </a:extLst>
          </a:blip>
          <a:srcRect l="7820" t="16251" r="9566" b="1132"/>
          <a:stretch/>
        </p:blipFill>
        <p:spPr bwMode="auto">
          <a:xfrm>
            <a:off x="3215680" y="476672"/>
            <a:ext cx="2808312" cy="2808312"/>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1028" name="Picture 4" descr="Image result for Jupiter UVS Juno">
            <a:extLst>
              <a:ext uri="{FF2B5EF4-FFF2-40B4-BE49-F238E27FC236}">
                <a16:creationId xmlns:a16="http://schemas.microsoft.com/office/drawing/2014/main" id="{5FCDF2E6-2B55-4240-A952-B5CE77CA461E}"/>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4375" r="4375"/>
          <a:stretch/>
        </p:blipFill>
        <p:spPr bwMode="auto">
          <a:xfrm>
            <a:off x="6096000" y="3356992"/>
            <a:ext cx="2808312" cy="2808312"/>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pic>
        <p:nvPicPr>
          <p:cNvPr id="12" name="Picture 11">
            <a:extLst>
              <a:ext uri="{FF2B5EF4-FFF2-40B4-BE49-F238E27FC236}">
                <a16:creationId xmlns:a16="http://schemas.microsoft.com/office/drawing/2014/main" id="{51D8404A-BCA7-DB49-8706-AB8C6980CA92}"/>
              </a:ext>
            </a:extLst>
          </p:cNvPr>
          <p:cNvPicPr>
            <a:picLocks noChangeAspect="1"/>
          </p:cNvPicPr>
          <p:nvPr/>
        </p:nvPicPr>
        <p:blipFill rotWithShape="1">
          <a:blip r:embed="rId8"/>
          <a:srcRect l="6130" t="6143" r="37620" b="18856"/>
          <a:stretch/>
        </p:blipFill>
        <p:spPr>
          <a:xfrm>
            <a:off x="8976320" y="3356992"/>
            <a:ext cx="2808312" cy="2808312"/>
          </a:xfrm>
          <a:prstGeom prst="rect">
            <a:avLst/>
          </a:prstGeom>
          <a:ln>
            <a:solidFill>
              <a:schemeClr val="tx1"/>
            </a:solidFill>
          </a:ln>
        </p:spPr>
      </p:pic>
      <p:pic>
        <p:nvPicPr>
          <p:cNvPr id="1030" name="Picture 6" descr="Image result for Jupiter south pole">
            <a:extLst>
              <a:ext uri="{FF2B5EF4-FFF2-40B4-BE49-F238E27FC236}">
                <a16:creationId xmlns:a16="http://schemas.microsoft.com/office/drawing/2014/main" id="{32FA0001-8FFA-5945-BAC6-BE52BB365355}"/>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l="13519" t="-524" r="14576" b="25690"/>
          <a:stretch/>
        </p:blipFill>
        <p:spPr bwMode="auto">
          <a:xfrm>
            <a:off x="3215680" y="3356992"/>
            <a:ext cx="2808312" cy="2808312"/>
          </a:xfrm>
          <a:prstGeom prst="rect">
            <a:avLst/>
          </a:prstGeom>
          <a:noFill/>
          <a:ln>
            <a:solidFill>
              <a:schemeClr val="tx1"/>
            </a:solidFill>
          </a:ln>
          <a:extLst>
            <a:ext uri="{909E8E84-426E-40DD-AFC4-6F175D3DCCD1}">
              <a14:hiddenFill xmlns:a14="http://schemas.microsoft.com/office/drawing/2010/main">
                <a:solidFill>
                  <a:srgbClr val="FFFFFF"/>
                </a:solidFill>
              </a14:hiddenFill>
            </a:ext>
          </a:extLst>
        </p:spPr>
      </p:pic>
      <p:sp>
        <p:nvSpPr>
          <p:cNvPr id="14" name="Rectangle 13">
            <a:extLst>
              <a:ext uri="{FF2B5EF4-FFF2-40B4-BE49-F238E27FC236}">
                <a16:creationId xmlns:a16="http://schemas.microsoft.com/office/drawing/2014/main" id="{8CD667F9-E56B-7C45-BBF0-0E1A51A35F04}"/>
              </a:ext>
            </a:extLst>
          </p:cNvPr>
          <p:cNvSpPr/>
          <p:nvPr/>
        </p:nvSpPr>
        <p:spPr>
          <a:xfrm>
            <a:off x="263352" y="6381328"/>
            <a:ext cx="8568952" cy="307777"/>
          </a:xfrm>
          <a:prstGeom prst="rect">
            <a:avLst/>
          </a:prstGeom>
        </p:spPr>
        <p:txBody>
          <a:bodyPr wrap="square">
            <a:spAutoFit/>
          </a:bodyPr>
          <a:lstStyle/>
          <a:p>
            <a:r>
              <a:rPr lang="en-GB" sz="1400" dirty="0" err="1">
                <a:latin typeface="Calibri" panose="020F0502020204030204" pitchFamily="34" charset="0"/>
                <a:cs typeface="Calibri" panose="020F0502020204030204" pitchFamily="34" charset="0"/>
              </a:rPr>
              <a:t>JunoCam</a:t>
            </a:r>
            <a:r>
              <a:rPr lang="en-GB" sz="1400" dirty="0">
                <a:latin typeface="Calibri" panose="020F0502020204030204" pitchFamily="34" charset="0"/>
                <a:cs typeface="Calibri" panose="020F0502020204030204" pitchFamily="34" charset="0"/>
              </a:rPr>
              <a:t>:  NASA/JPL-Caltech/</a:t>
            </a:r>
            <a:r>
              <a:rPr lang="en-GB" sz="1400" dirty="0" err="1">
                <a:latin typeface="Calibri" panose="020F0502020204030204" pitchFamily="34" charset="0"/>
                <a:cs typeface="Calibri" panose="020F0502020204030204" pitchFamily="34" charset="0"/>
              </a:rPr>
              <a:t>SwRI</a:t>
            </a:r>
            <a:r>
              <a:rPr lang="en-GB" sz="1400" dirty="0">
                <a:latin typeface="Calibri" panose="020F0502020204030204" pitchFamily="34" charset="0"/>
                <a:cs typeface="Calibri" panose="020F0502020204030204" pitchFamily="34" charset="0"/>
              </a:rPr>
              <a:t>/MSSS/Gerald </a:t>
            </a:r>
            <a:r>
              <a:rPr lang="en-GB" sz="1400" dirty="0" err="1">
                <a:latin typeface="Calibri" panose="020F0502020204030204" pitchFamily="34" charset="0"/>
                <a:cs typeface="Calibri" panose="020F0502020204030204" pitchFamily="34" charset="0"/>
              </a:rPr>
              <a:t>Eichstädt</a:t>
            </a:r>
            <a:r>
              <a:rPr lang="en-GB" sz="1400" dirty="0">
                <a:latin typeface="Calibri" panose="020F0502020204030204" pitchFamily="34" charset="0"/>
                <a:cs typeface="Calibri" panose="020F0502020204030204" pitchFamily="34" charset="0"/>
              </a:rPr>
              <a:t>/</a:t>
            </a:r>
            <a:r>
              <a:rPr lang="en-GB" sz="1400" dirty="0" err="1">
                <a:latin typeface="Calibri" panose="020F0502020204030204" pitchFamily="34" charset="0"/>
                <a:cs typeface="Calibri" panose="020F0502020204030204" pitchFamily="34" charset="0"/>
              </a:rPr>
              <a:t>Seán</a:t>
            </a:r>
            <a:r>
              <a:rPr lang="en-GB" sz="1400" dirty="0">
                <a:latin typeface="Calibri" panose="020F0502020204030204" pitchFamily="34" charset="0"/>
                <a:cs typeface="Calibri" panose="020F0502020204030204" pitchFamily="34" charset="0"/>
              </a:rPr>
              <a:t> Doran; JIRAM 5 µm; UVS southern aurora</a:t>
            </a:r>
            <a:endParaRPr lang="en-US" sz="1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67217275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docProps/app.xml><?xml version="1.0" encoding="utf-8"?>
<Properties xmlns="http://schemas.openxmlformats.org/officeDocument/2006/extended-properties" xmlns:vt="http://schemas.openxmlformats.org/officeDocument/2006/docPropsVTypes">
  <Template>Office Theme</Template>
  <TotalTime>16</TotalTime>
  <Words>23</Words>
  <Application>Microsoft Macintosh PowerPoint</Application>
  <PresentationFormat>Widescreen</PresentationFormat>
  <Paragraphs>1</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Fletcher, Leigh N. (Dr.)</dc:creator>
  <cp:lastModifiedBy>Fletcher, Leigh N. (Dr.)</cp:lastModifiedBy>
  <cp:revision>2</cp:revision>
  <dcterms:created xsi:type="dcterms:W3CDTF">2021-02-05T16:32:00Z</dcterms:created>
  <dcterms:modified xsi:type="dcterms:W3CDTF">2021-02-05T16:48:45Z</dcterms:modified>
</cp:coreProperties>
</file>

<file path=docProps/thumbnail.jpeg>
</file>